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7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notesSlides/notesSlide17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2.xml" ContentType="application/vnd.openxmlformats-officedocument.presentationml.slide+xml"/>
  <Override PartName="/docProps/app.xml" ContentType="application/vnd.openxmlformats-officedocument.extended-properties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docProps/core.xml" ContentType="application/vnd.openxmlformats-package.core-properties+xml"/>
  <Override PartName="/ppt/slides/slide19.xml" ContentType="application/vnd.openxmlformats-officedocument.presentationml.slide+xml"/>
  <Override PartName="/ppt/viewProps.xml" ContentType="application/vnd.openxmlformats-officedocument.presentationml.viewProps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notesSlides/notesSlide8.xml" ContentType="application/vnd.openxmlformats-officedocument.presentationml.notesSlide+xml"/>
  <Override PartName="/ppt/slides/slide7.xml" ContentType="application/vnd.openxmlformats-officedocument.presentationml.slide+xml"/>
  <Override PartName="/ppt/slides/slide26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5.xml" ContentType="application/vnd.openxmlformats-officedocument.presentationml.slide+xml"/>
  <Override PartName="/ppt/notesSlides/notesSlide19.xml" ContentType="application/vnd.openxmlformats-officedocument.presentationml.notesSlide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3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es-E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 /><Relationship Id="rId33" Type="http://schemas.openxmlformats.org/officeDocument/2006/relationships/tableStyles" Target="tableStyles.xml" /><Relationship Id="rId34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6742901" name="Marcador de encabezado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34704147" name="Marcador de fecha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s-ES"/>
              <a:t>10/30/2013</a:t>
            </a:fld>
            <a:endParaRPr lang="es-ES"/>
          </a:p>
        </p:txBody>
      </p:sp>
      <p:sp>
        <p:nvSpPr>
          <p:cNvPr id="540333077" name="Marcador de imagen de diapositiva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s-ES"/>
          </a:p>
        </p:txBody>
      </p:sp>
      <p:sp>
        <p:nvSpPr>
          <p:cNvPr id="788050548" name="Marcador de notas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s-ES"/>
              <a:t>Haga clic para modificar el estilo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ES"/>
          </a:p>
        </p:txBody>
      </p:sp>
      <p:sp>
        <p:nvSpPr>
          <p:cNvPr id="1091790910" name="Marcador de pie de página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586976707" name="Marcador de número de diapositiva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s-ES"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0303485" name="Marcador de imagen de diapositiva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1177115550" name="Marcador de notas 4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s-ES">
              <a:latin typeface="Arial"/>
              <a:cs typeface="Arial"/>
            </a:endParaRPr>
          </a:p>
        </p:txBody>
      </p:sp>
      <p:sp>
        <p:nvSpPr>
          <p:cNvPr id="723663915" name="Marcador de número de diapositiva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s-ES"/>
              <a:t>1</a:t>
            </a:fld>
            <a:endParaRPr lang="es-E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450585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4853916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869411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15784E-C067-D48C-5D72-37359B6908C0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C0CA4D1-B3C7-98AA-CED8-53ABD82272BA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485732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728638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809410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3F4ECA1-3E20-90E1-6FD3-97115154BB30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BB7509-ACD3-9DBD-BA5E-C8573715CE4F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19040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001878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85203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4FD828B-B42D-D37A-FB65-A6B79AE654D9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9B0DD43-9213-1D2B-FA40-972DBE5B942F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66051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0006050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705143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2FC5DA-1BA7-F87D-9CDF-588CA1706EEC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108BC3E-2D8B-8F2D-74B8-589B0A51BCBB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00709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136091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5525043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1D0BB5-FFA4-4DFC-ACF2-CC5C76E474C7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A04CB6A-EE55-7F5E-28C0-F05BBCCF9D38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6857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751592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055684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8739F32-0ACC-F191-2935-B100B616FE3C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37877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8001698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6746978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EF31FD8-CB2F-4FC8-D67C-AA883F6A2607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DAB2F5-35B2-DDAA-37E3-ED9C7DC8E86F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41660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631477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875458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41B3DB-8C2F-4DCE-1570-0EC95C7551E4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02A7C92-7BC0-2791-CCAF-FE2AE7B2D4A9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87228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8426109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78705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4031BB8-F6A0-16A7-0056-0483EE79FB89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E0F28B9-0533-06AD-9247-E846AA09F8C3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DA7554B-010B-8B0F-BF40-D17BA762E38F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7431C2B-470B-EE0C-8731-15271C7387ED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81244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608941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7423057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D1AE16B-21EC-1C22-041A-FE9B7DC5B613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17071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403892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Soy consciente de que a comparación de las anteriores diapositivas esto es horrible, pero lo que se ha enseñado antes era un prototipo visual y no funcional. Primero me quiero asegurar de que funciona y posteriormente añadir estilo.</a:t>
            </a:r>
            <a:endParaRPr/>
          </a:p>
        </p:txBody>
      </p:sp>
      <p:sp>
        <p:nvSpPr>
          <p:cNvPr id="2866029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518F43B-0985-7A95-7869-04546C484291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9581D9D-B7C8-4317-DB00-84D3E348567C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29773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8459027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s-ES" sz="1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Soy consciente de que a comparación de las anteriores diapositivas esto es horrible, pero lo que se ha enseñado antes era un prototipo visual y no funcional. Primero me quiero asegurar de que funciona y posteriormente añadir estilo.</a:t>
            </a:r>
            <a:endParaRPr/>
          </a:p>
        </p:txBody>
      </p:sp>
      <p:sp>
        <p:nvSpPr>
          <p:cNvPr id="188304007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73645F5-C625-A81F-31D0-9B64E171ABCC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A9DD600-FFBD-B8A4-D00E-B0F06B2B3F7D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73396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325386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8681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5DFF747-ECE5-3A15-3792-7DF053F73861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6AC997-9AE4-A9FC-55C9-71C9161833E7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4380119" name="Title 1"/>
          <p:cNvSpPr>
            <a:spLocks noGrp="1"/>
          </p:cNvSpPr>
          <p:nvPr>
            <p:ph type="ctrTitle"/>
          </p:nvPr>
        </p:nvSpPr>
        <p:spPr bwMode="auto">
          <a:xfrm>
            <a:off x="914400" y="2130427"/>
            <a:ext cx="10363199" cy="1470025"/>
          </a:xfrm>
        </p:spPr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980625397" name="Subtitle 2"/>
          <p:cNvSpPr>
            <a:spLocks noGrp="1"/>
          </p:cNvSpPr>
          <p:nvPr>
            <p:ph type="subTitle" idx="1"/>
          </p:nvPr>
        </p:nvSpPr>
        <p:spPr bwMode="auto">
          <a:xfrm>
            <a:off x="1828800" y="3886200"/>
            <a:ext cx="8534399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/>
              <a:t>Click to edit Master subtitle style</a:t>
            </a:r>
            <a:endParaRPr/>
          </a:p>
        </p:txBody>
      </p:sp>
      <p:sp>
        <p:nvSpPr>
          <p:cNvPr id="67034231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328A2AD-CA6C-4CEE-80DD-5B3591997DB0}" type="datetimeFigureOut">
              <a:rPr/>
              <a:t>22.10.2013</a:t>
            </a:fld>
            <a:endParaRPr/>
          </a:p>
        </p:txBody>
      </p:sp>
      <p:sp>
        <p:nvSpPr>
          <p:cNvPr id="95003985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1502863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5014F7-E485-415F-A69C-6237A648DEF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57084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546809944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2901982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328A2AD-CA6C-4CEE-80DD-5B3591997DB0}" type="datetimeFigureOut">
              <a:rPr/>
              <a:t>22.10.2013</a:t>
            </a:fld>
            <a:endParaRPr/>
          </a:p>
        </p:txBody>
      </p:sp>
      <p:sp>
        <p:nvSpPr>
          <p:cNvPr id="148909568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39010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5014F7-E485-415F-A69C-6237A648DEF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9498284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839199" y="274639"/>
            <a:ext cx="2743200" cy="5851525"/>
          </a:xfrm>
        </p:spPr>
        <p:txBody>
          <a:bodyPr vert="eaVert"/>
          <a:lstStyle>
            <a:lvl1pPr algn="l">
              <a:defRPr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967484675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09599" y="274639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94001397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328A2AD-CA6C-4CEE-80DD-5B3591997DB0}" type="datetimeFigureOut">
              <a:rPr/>
              <a:t>22.10.2013</a:t>
            </a:fld>
            <a:endParaRPr/>
          </a:p>
        </p:txBody>
      </p:sp>
      <p:sp>
        <p:nvSpPr>
          <p:cNvPr id="80540288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356195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5014F7-E485-415F-A69C-6237A648DEF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432528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864596309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51647700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328A2AD-CA6C-4CEE-80DD-5B3591997DB0}" type="datetimeFigureOut">
              <a:rPr/>
              <a:t>22.10.2013</a:t>
            </a:fld>
            <a:endParaRPr/>
          </a:p>
        </p:txBody>
      </p:sp>
      <p:sp>
        <p:nvSpPr>
          <p:cNvPr id="79009731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8331995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5014F7-E485-415F-A69C-6237A648DEF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115221" name="Title 1"/>
          <p:cNvSpPr>
            <a:spLocks noGrp="1"/>
          </p:cNvSpPr>
          <p:nvPr>
            <p:ph type="title"/>
          </p:nvPr>
        </p:nvSpPr>
        <p:spPr bwMode="auto">
          <a:xfrm>
            <a:off x="963083" y="4406901"/>
            <a:ext cx="10363199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48134400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63083" y="2906713"/>
            <a:ext cx="10363199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67597280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328A2AD-CA6C-4CEE-80DD-5B3591997DB0}" type="datetimeFigureOut">
              <a:rPr/>
              <a:t>22.10.2013</a:t>
            </a:fld>
            <a:endParaRPr/>
          </a:p>
        </p:txBody>
      </p:sp>
      <p:sp>
        <p:nvSpPr>
          <p:cNvPr id="72269557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0137389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5014F7-E485-415F-A69C-6237A648DEF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010506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1042962625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2042160791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41183963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328A2AD-CA6C-4CEE-80DD-5B3591997DB0}" type="datetimeFigureOut">
              <a:rPr/>
              <a:t>22.10.2013</a:t>
            </a:fld>
            <a:endParaRPr/>
          </a:p>
        </p:txBody>
      </p:sp>
      <p:sp>
        <p:nvSpPr>
          <p:cNvPr id="1610264241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9536316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5014F7-E485-415F-A69C-6237A648DEF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400898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206146786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599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2124160073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09599" y="2174874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701896329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180597703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93373" y="2174874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1612417664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328A2AD-CA6C-4CEE-80DD-5B3591997DB0}" type="datetimeFigureOut">
              <a:rPr/>
              <a:t>22.10.2013</a:t>
            </a:fld>
            <a:endParaRPr/>
          </a:p>
        </p:txBody>
      </p:sp>
      <p:sp>
        <p:nvSpPr>
          <p:cNvPr id="1963610252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61490802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5014F7-E485-415F-A69C-6237A648DEF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585081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883009741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328A2AD-CA6C-4CEE-80DD-5B3591997DB0}" type="datetimeFigureOut">
              <a:rPr/>
              <a:t>22.10.2013</a:t>
            </a:fld>
            <a:endParaRPr/>
          </a:p>
        </p:txBody>
      </p:sp>
      <p:sp>
        <p:nvSpPr>
          <p:cNvPr id="1947893699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43421633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5014F7-E485-415F-A69C-6237A648DEF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641829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328A2AD-CA6C-4CEE-80DD-5B3591997DB0}" type="datetimeFigureOut">
              <a:rPr/>
              <a:t>22.10.2013</a:t>
            </a:fld>
            <a:endParaRPr/>
          </a:p>
        </p:txBody>
      </p:sp>
      <p:sp>
        <p:nvSpPr>
          <p:cNvPr id="1671893545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05835478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5014F7-E485-415F-A69C-6237A648DEF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4651069" name="Title 1"/>
          <p:cNvSpPr>
            <a:spLocks noGrp="1"/>
          </p:cNvSpPr>
          <p:nvPr>
            <p:ph type="title"/>
          </p:nvPr>
        </p:nvSpPr>
        <p:spPr bwMode="auto">
          <a:xfrm>
            <a:off x="609606" y="273049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811270466" name="Content Placeholder 2"/>
          <p:cNvSpPr>
            <a:spLocks noGrp="1"/>
          </p:cNvSpPr>
          <p:nvPr>
            <p:ph idx="1"/>
          </p:nvPr>
        </p:nvSpPr>
        <p:spPr bwMode="auto">
          <a:xfrm>
            <a:off x="4766732" y="273053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209192738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609606" y="1435103"/>
            <a:ext cx="4011084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274393470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328A2AD-CA6C-4CEE-80DD-5B3591997DB0}" type="datetimeFigureOut">
              <a:rPr/>
              <a:t>22.10.2013</a:t>
            </a:fld>
            <a:endParaRPr/>
          </a:p>
        </p:txBody>
      </p:sp>
      <p:sp>
        <p:nvSpPr>
          <p:cNvPr id="393271013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66096592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5014F7-E485-415F-A69C-6237A648DEF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5805086" name="Title 1"/>
          <p:cNvSpPr>
            <a:spLocks noGrp="1"/>
          </p:cNvSpPr>
          <p:nvPr>
            <p:ph type="title"/>
          </p:nvPr>
        </p:nvSpPr>
        <p:spPr bwMode="auto">
          <a:xfrm>
            <a:off x="2389717" y="480060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  <p:sp>
        <p:nvSpPr>
          <p:cNvPr id="2112564922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2389717" y="612774"/>
            <a:ext cx="7315200" cy="41147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71226611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2389717" y="5367339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Click to edit Master text styles</a:t>
            </a:r>
            <a:endParaRPr/>
          </a:p>
        </p:txBody>
      </p:sp>
      <p:sp>
        <p:nvSpPr>
          <p:cNvPr id="1934703432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328A2AD-CA6C-4CEE-80DD-5B3591997DB0}" type="datetimeFigureOut">
              <a:rPr/>
              <a:t>22.10.2013</a:t>
            </a:fld>
            <a:endParaRPr/>
          </a:p>
        </p:txBody>
      </p:sp>
      <p:sp>
        <p:nvSpPr>
          <p:cNvPr id="1190919260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00101618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5014F7-E485-415F-A69C-6237A648DEF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5715997" name="Shape 1058"/>
          <p:cNvSpPr>
            <a:spLocks noChangeArrowheads="1" noGrp="1"/>
          </p:cNvSpPr>
          <p:nvPr userDrawn="1"/>
        </p:nvSpPr>
        <p:spPr bwMode="auto">
          <a:xfrm>
            <a:off x="0" y="2"/>
            <a:ext cx="12191999" cy="683895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0" y="30392"/>
                </a:moveTo>
                <a:lnTo>
                  <a:pt x="0" y="30392"/>
                </a:lnTo>
                <a:cubicBezTo>
                  <a:pt x="0" y="30392"/>
                  <a:pt x="30246" y="52055"/>
                  <a:pt x="43200" y="35131"/>
                </a:cubicBezTo>
                <a:lnTo>
                  <a:pt x="43200" y="0"/>
                </a:lnTo>
                <a:lnTo>
                  <a:pt x="0" y="0"/>
                </a:lnTo>
                <a:lnTo>
                  <a:pt x="0" y="30392"/>
                </a:lnTo>
                <a:close/>
              </a:path>
            </a:pathLst>
          </a:custGeom>
          <a:solidFill>
            <a:schemeClr val="accent1"/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191704526" name="Shape 1059"/>
          <p:cNvSpPr>
            <a:spLocks noChangeArrowheads="1" noGrp="1"/>
          </p:cNvSpPr>
          <p:nvPr userDrawn="1"/>
        </p:nvSpPr>
        <p:spPr bwMode="auto">
          <a:xfrm>
            <a:off x="0" y="2"/>
            <a:ext cx="12191999" cy="683895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-22" y="30392"/>
                </a:moveTo>
                <a:lnTo>
                  <a:pt x="-22" y="30392"/>
                </a:lnTo>
                <a:cubicBezTo>
                  <a:pt x="-22" y="30392"/>
                  <a:pt x="30330" y="52055"/>
                  <a:pt x="43245" y="35131"/>
                </a:cubicBezTo>
              </a:path>
            </a:pathLst>
          </a:custGeom>
          <a:solidFill>
            <a:srgbClr val="FFFFFF"/>
          </a:solidFill>
          <a:ln w="7560">
            <a:solidFill>
              <a:srgbClr val="FFFFFF"/>
            </a:solidFill>
            <a:round/>
            <a:headEnd/>
            <a:tailEnd/>
          </a:ln>
        </p:spPr>
      </p:sp>
      <p:sp>
        <p:nvSpPr>
          <p:cNvPr id="1060212608" name="Shape 1060"/>
          <p:cNvSpPr>
            <a:spLocks noChangeArrowheads="1" noGrp="1"/>
          </p:cNvSpPr>
          <p:nvPr userDrawn="1"/>
        </p:nvSpPr>
        <p:spPr bwMode="auto">
          <a:xfrm>
            <a:off x="0" y="2"/>
            <a:ext cx="12191999" cy="683895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-22" y="29977"/>
                </a:moveTo>
                <a:lnTo>
                  <a:pt x="-22" y="29977"/>
                </a:lnTo>
                <a:cubicBezTo>
                  <a:pt x="-22" y="29977"/>
                  <a:pt x="29238" y="51595"/>
                  <a:pt x="43239" y="32973"/>
                </a:cubicBezTo>
              </a:path>
            </a:pathLst>
          </a:custGeom>
          <a:solidFill>
            <a:srgbClr val="FFFFFF"/>
          </a:solidFill>
          <a:ln w="6930">
            <a:solidFill>
              <a:srgbClr val="FFFFFF">
                <a:alpha val="0"/>
              </a:srgbClr>
            </a:solidFill>
            <a:round/>
            <a:headEnd/>
            <a:tailEnd/>
          </a:ln>
        </p:spPr>
      </p:sp>
      <p:sp>
        <p:nvSpPr>
          <p:cNvPr id="1771473971" name="Shape 1061"/>
          <p:cNvSpPr>
            <a:spLocks noChangeArrowheads="1" noGrp="1"/>
          </p:cNvSpPr>
          <p:nvPr userDrawn="1"/>
        </p:nvSpPr>
        <p:spPr bwMode="auto">
          <a:xfrm>
            <a:off x="0" y="2"/>
            <a:ext cx="12191999" cy="683895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-22" y="29562"/>
                </a:moveTo>
                <a:lnTo>
                  <a:pt x="-22" y="29562"/>
                </a:lnTo>
                <a:cubicBezTo>
                  <a:pt x="-22" y="29562"/>
                  <a:pt x="28147" y="51135"/>
                  <a:pt x="43233" y="30816"/>
                </a:cubicBezTo>
              </a:path>
            </a:pathLst>
          </a:custGeom>
          <a:solidFill>
            <a:srgbClr val="FFFFFF"/>
          </a:solidFill>
          <a:ln w="6300">
            <a:solidFill>
              <a:srgbClr val="FFFFFF">
                <a:alpha val="77254"/>
              </a:srgbClr>
            </a:solidFill>
            <a:round/>
            <a:headEnd/>
            <a:tailEnd/>
          </a:ln>
        </p:spPr>
      </p:sp>
      <p:sp>
        <p:nvSpPr>
          <p:cNvPr id="888011821" name="Shape 1062"/>
          <p:cNvSpPr>
            <a:spLocks noChangeArrowheads="1" noGrp="1"/>
          </p:cNvSpPr>
          <p:nvPr userDrawn="1"/>
        </p:nvSpPr>
        <p:spPr bwMode="auto">
          <a:xfrm>
            <a:off x="0" y="2"/>
            <a:ext cx="12191999" cy="683895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-22" y="29147"/>
                </a:moveTo>
                <a:lnTo>
                  <a:pt x="-22" y="29147"/>
                </a:lnTo>
                <a:cubicBezTo>
                  <a:pt x="-22" y="29147"/>
                  <a:pt x="27056" y="50675"/>
                  <a:pt x="43228" y="28658"/>
                </a:cubicBezTo>
              </a:path>
            </a:pathLst>
          </a:custGeom>
          <a:solidFill>
            <a:srgbClr val="FFFFFF"/>
          </a:solidFill>
          <a:ln w="5670">
            <a:solidFill>
              <a:srgbClr val="FFFFFF">
                <a:alpha val="65882"/>
              </a:srgbClr>
            </a:solidFill>
            <a:round/>
            <a:headEnd/>
            <a:tailEnd/>
          </a:ln>
        </p:spPr>
      </p:sp>
      <p:sp>
        <p:nvSpPr>
          <p:cNvPr id="1143583250" name="Shape 1063"/>
          <p:cNvSpPr>
            <a:spLocks noChangeArrowheads="1" noGrp="1"/>
          </p:cNvSpPr>
          <p:nvPr userDrawn="1"/>
        </p:nvSpPr>
        <p:spPr bwMode="auto">
          <a:xfrm>
            <a:off x="0" y="2"/>
            <a:ext cx="12191999" cy="683895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-22" y="28733"/>
                </a:moveTo>
                <a:lnTo>
                  <a:pt x="-22" y="28733"/>
                </a:lnTo>
                <a:cubicBezTo>
                  <a:pt x="-22" y="28733"/>
                  <a:pt x="25965" y="50214"/>
                  <a:pt x="43222" y="26500"/>
                </a:cubicBezTo>
              </a:path>
            </a:pathLst>
          </a:custGeom>
          <a:solidFill>
            <a:srgbClr val="FFFFFF"/>
          </a:solidFill>
          <a:ln w="5040">
            <a:solidFill>
              <a:srgbClr val="FFFFFF">
                <a:alpha val="54900"/>
              </a:srgbClr>
            </a:solidFill>
            <a:round/>
            <a:headEnd/>
            <a:tailEnd/>
          </a:ln>
        </p:spPr>
      </p:sp>
      <p:sp>
        <p:nvSpPr>
          <p:cNvPr id="428478661" name="Shape 1064"/>
          <p:cNvSpPr>
            <a:spLocks noChangeArrowheads="1" noGrp="1"/>
          </p:cNvSpPr>
          <p:nvPr userDrawn="1"/>
        </p:nvSpPr>
        <p:spPr bwMode="auto">
          <a:xfrm>
            <a:off x="0" y="2"/>
            <a:ext cx="12191999" cy="683895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-22" y="28319"/>
                </a:moveTo>
                <a:lnTo>
                  <a:pt x="-22" y="28319"/>
                </a:lnTo>
                <a:cubicBezTo>
                  <a:pt x="-22" y="28319"/>
                  <a:pt x="24873" y="49754"/>
                  <a:pt x="43216" y="24342"/>
                </a:cubicBezTo>
              </a:path>
            </a:pathLst>
          </a:custGeom>
          <a:solidFill>
            <a:srgbClr val="FFFFFF"/>
          </a:solidFill>
          <a:ln w="4410">
            <a:solidFill>
              <a:srgbClr val="FFFFFF">
                <a:alpha val="43529"/>
              </a:srgbClr>
            </a:solidFill>
            <a:round/>
            <a:headEnd/>
            <a:tailEnd/>
          </a:ln>
        </p:spPr>
      </p:sp>
      <p:sp>
        <p:nvSpPr>
          <p:cNvPr id="800657284" name="Shape 1065"/>
          <p:cNvSpPr>
            <a:spLocks noChangeArrowheads="1" noGrp="1"/>
          </p:cNvSpPr>
          <p:nvPr userDrawn="1"/>
        </p:nvSpPr>
        <p:spPr bwMode="auto">
          <a:xfrm>
            <a:off x="0" y="2"/>
            <a:ext cx="12191999" cy="683895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-22" y="27904"/>
                </a:moveTo>
                <a:lnTo>
                  <a:pt x="-22" y="27904"/>
                </a:lnTo>
                <a:cubicBezTo>
                  <a:pt x="-22" y="27904"/>
                  <a:pt x="23782" y="49294"/>
                  <a:pt x="43211" y="22185"/>
                </a:cubicBezTo>
              </a:path>
            </a:pathLst>
          </a:custGeom>
          <a:solidFill>
            <a:srgbClr val="FFFFFF"/>
          </a:solidFill>
          <a:ln w="3780">
            <a:solidFill>
              <a:srgbClr val="FFFFFF">
                <a:alpha val="32156"/>
              </a:srgbClr>
            </a:solidFill>
            <a:round/>
            <a:headEnd/>
            <a:tailEnd/>
          </a:ln>
        </p:spPr>
      </p:sp>
      <p:sp>
        <p:nvSpPr>
          <p:cNvPr id="112386881" name="Shape 1066"/>
          <p:cNvSpPr>
            <a:spLocks noChangeArrowheads="1" noGrp="1"/>
          </p:cNvSpPr>
          <p:nvPr userDrawn="1"/>
        </p:nvSpPr>
        <p:spPr bwMode="auto">
          <a:xfrm>
            <a:off x="0" y="2"/>
            <a:ext cx="12191999" cy="683895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-22" y="27489"/>
                </a:moveTo>
                <a:lnTo>
                  <a:pt x="-22" y="27489"/>
                </a:lnTo>
                <a:cubicBezTo>
                  <a:pt x="-22" y="27489"/>
                  <a:pt x="22691" y="48834"/>
                  <a:pt x="43205" y="20027"/>
                </a:cubicBezTo>
              </a:path>
            </a:pathLst>
          </a:custGeom>
          <a:solidFill>
            <a:srgbClr val="FFFFFF"/>
          </a:solidFill>
          <a:ln w="3150">
            <a:solidFill>
              <a:srgbClr val="FFFFFF">
                <a:alpha val="21176"/>
              </a:srgbClr>
            </a:solidFill>
            <a:round/>
            <a:headEnd/>
            <a:tailEnd/>
          </a:ln>
        </p:spPr>
      </p:sp>
      <p:sp>
        <p:nvSpPr>
          <p:cNvPr id="989605676" name="Shape 1067"/>
          <p:cNvSpPr>
            <a:spLocks noChangeArrowheads="1" noGrp="1"/>
          </p:cNvSpPr>
          <p:nvPr userDrawn="1"/>
        </p:nvSpPr>
        <p:spPr bwMode="auto">
          <a:xfrm>
            <a:off x="0" y="2"/>
            <a:ext cx="12191999" cy="683895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-22" y="27075"/>
                </a:moveTo>
                <a:lnTo>
                  <a:pt x="-22" y="27075"/>
                </a:lnTo>
                <a:cubicBezTo>
                  <a:pt x="-22" y="27075"/>
                  <a:pt x="21600" y="48374"/>
                  <a:pt x="43200" y="17869"/>
                </a:cubicBezTo>
              </a:path>
            </a:pathLst>
          </a:custGeom>
          <a:solidFill>
            <a:srgbClr val="FFFFFF"/>
          </a:solidFill>
          <a:ln w="2520">
            <a:solidFill>
              <a:srgbClr val="FFFFFF">
                <a:alpha val="9803"/>
              </a:srgbClr>
            </a:solidFill>
            <a:round/>
            <a:headEnd/>
            <a:tailEnd/>
          </a:ln>
        </p:spPr>
      </p:sp>
      <p:sp>
        <p:nvSpPr>
          <p:cNvPr id="18766599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599" y="1600201"/>
            <a:ext cx="109728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Click to edit Master text styles</a:t>
            </a:r>
            <a:endParaRPr/>
          </a:p>
          <a:p>
            <a:pPr lvl="1">
              <a:defRPr/>
            </a:pPr>
            <a:r>
              <a:rPr/>
              <a:t>Second level</a:t>
            </a:r>
            <a:endParaRPr/>
          </a:p>
          <a:p>
            <a:pPr lvl="2">
              <a:defRPr/>
            </a:pPr>
            <a:r>
              <a:rPr/>
              <a:t>Third level</a:t>
            </a:r>
            <a:endParaRPr/>
          </a:p>
          <a:p>
            <a:pPr lvl="3">
              <a:defRPr/>
            </a:pPr>
            <a:r>
              <a:rPr/>
              <a:t>Fourth level</a:t>
            </a:r>
            <a:endParaRPr/>
          </a:p>
          <a:p>
            <a:pPr lvl="4">
              <a:defRPr/>
            </a:pPr>
            <a:r>
              <a:rPr/>
              <a:t>Fifth level</a:t>
            </a:r>
            <a:endParaRPr/>
          </a:p>
        </p:txBody>
      </p:sp>
      <p:sp>
        <p:nvSpPr>
          <p:cNvPr id="83920886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09599" y="6356351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328A2AD-CA6C-4CEE-80DD-5B3591997DB0}" type="datetimeFigureOut">
              <a:rPr/>
              <a:t>22.10.2013</a:t>
            </a:fld>
            <a:endParaRPr/>
          </a:p>
        </p:txBody>
      </p:sp>
      <p:sp>
        <p:nvSpPr>
          <p:cNvPr id="1415860600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165599" y="6356351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96606684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737599" y="6356351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F5014F7-E485-415F-A69C-6237A648DEF6}" type="slidenum">
              <a:rPr/>
              <a:t>‹#›</a:t>
            </a:fld>
            <a:endParaRPr/>
          </a:p>
        </p:txBody>
      </p:sp>
      <p:sp>
        <p:nvSpPr>
          <p:cNvPr id="1634621634" name="Title 1"/>
          <p:cNvSpPr>
            <a:spLocks noGrp="1"/>
          </p:cNvSpPr>
          <p:nvPr>
            <p:ph type="title"/>
          </p:nvPr>
        </p:nvSpPr>
        <p:spPr bwMode="auto">
          <a:xfrm>
            <a:off x="609599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>
        <a:spcBef>
          <a:spcPts val="0"/>
        </a:spcBef>
        <a:buNone/>
        <a:defRPr sz="4400" b="1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599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5025425" name="Título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Evolución visual de mi proyecto</a:t>
            </a:r>
            <a:endParaRPr lang="es-ES"/>
          </a:p>
        </p:txBody>
      </p:sp>
      <p:sp>
        <p:nvSpPr>
          <p:cNvPr id="1315991790" name="Subtítu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ALONSO 2º DAW</a:t>
            </a:r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387174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Edición de una película</a:t>
            </a:r>
            <a:endParaRPr/>
          </a:p>
        </p:txBody>
      </p:sp>
      <p:sp>
        <p:nvSpPr>
          <p:cNvPr id="1018449387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/>
              <a:t>(Recién creada)</a:t>
            </a:r>
            <a:endParaRPr/>
          </a:p>
        </p:txBody>
      </p:sp>
      <p:sp>
        <p:nvSpPr>
          <p:cNvPr id="1050569632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endParaRPr/>
          </a:p>
        </p:txBody>
      </p:sp>
      <p:pic>
        <p:nvPicPr>
          <p:cNvPr id="166555474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884257" y="1600200"/>
            <a:ext cx="4011481" cy="5198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068434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Edición de una película</a:t>
            </a:r>
            <a:endParaRPr/>
          </a:p>
        </p:txBody>
      </p:sp>
      <p:sp>
        <p:nvSpPr>
          <p:cNvPr id="1143303119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/>
              <a:t>(Estilos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/>
              <a:t>añadidos)</a:t>
            </a:r>
            <a:endParaRPr/>
          </a:p>
        </p:txBody>
      </p:sp>
      <p:sp>
        <p:nvSpPr>
          <p:cNvPr id="1918817680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endParaRPr/>
          </a:p>
        </p:txBody>
      </p:sp>
      <p:pic>
        <p:nvPicPr>
          <p:cNvPr id="142537771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044615" y="1113662"/>
            <a:ext cx="6337788" cy="5419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119606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Vista ‘create’ de series</a:t>
            </a:r>
            <a:endParaRPr/>
          </a:p>
        </p:txBody>
      </p:sp>
      <p:sp>
        <p:nvSpPr>
          <p:cNvPr id="111532928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/>
              <a:t>(Recién creada)</a:t>
            </a:r>
            <a:endParaRPr/>
          </a:p>
        </p:txBody>
      </p:sp>
      <p:sp>
        <p:nvSpPr>
          <p:cNvPr id="40046892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endParaRPr/>
          </a:p>
        </p:txBody>
      </p:sp>
      <p:pic>
        <p:nvPicPr>
          <p:cNvPr id="156270921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569807" y="1721826"/>
            <a:ext cx="3619499" cy="32099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982583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Vista ‘create’ de series</a:t>
            </a:r>
            <a:endParaRPr/>
          </a:p>
        </p:txBody>
      </p:sp>
      <p:sp>
        <p:nvSpPr>
          <p:cNvPr id="1908204318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/>
              <a:t>(Estilos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/>
              <a:t>añadidos)</a:t>
            </a:r>
            <a:endParaRPr/>
          </a:p>
        </p:txBody>
      </p:sp>
      <p:sp>
        <p:nvSpPr>
          <p:cNvPr id="1573711082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endParaRPr/>
          </a:p>
        </p:txBody>
      </p:sp>
      <p:pic>
        <p:nvPicPr>
          <p:cNvPr id="96419314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617907" y="1233365"/>
            <a:ext cx="8442299" cy="4892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443869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Vista ‘index’ de series</a:t>
            </a:r>
            <a:endParaRPr/>
          </a:p>
        </p:txBody>
      </p:sp>
      <p:sp>
        <p:nvSpPr>
          <p:cNvPr id="1864559546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/>
              <a:t>(Recién creada)</a:t>
            </a:r>
            <a:endParaRPr/>
          </a:p>
        </p:txBody>
      </p:sp>
      <p:sp>
        <p:nvSpPr>
          <p:cNvPr id="2066460195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endParaRPr/>
          </a:p>
        </p:txBody>
      </p:sp>
      <p:pic>
        <p:nvPicPr>
          <p:cNvPr id="23144624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034470" y="1745517"/>
            <a:ext cx="5711054" cy="3366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729587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Vista ‘index’ de series</a:t>
            </a:r>
            <a:endParaRPr/>
          </a:p>
        </p:txBody>
      </p:sp>
      <p:sp>
        <p:nvSpPr>
          <p:cNvPr id="1553414282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/>
              <a:t>(Estilos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/>
              <a:t>añadidos)</a:t>
            </a:r>
            <a:endParaRPr/>
          </a:p>
        </p:txBody>
      </p:sp>
      <p:sp>
        <p:nvSpPr>
          <p:cNvPr id="1273292015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endParaRPr/>
          </a:p>
        </p:txBody>
      </p:sp>
      <p:pic>
        <p:nvPicPr>
          <p:cNvPr id="5451937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516826" y="1600200"/>
            <a:ext cx="9424996" cy="4525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285638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Vista ‘show’ de series</a:t>
            </a:r>
            <a:endParaRPr/>
          </a:p>
        </p:txBody>
      </p:sp>
      <p:sp>
        <p:nvSpPr>
          <p:cNvPr id="1719135255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/>
              <a:t>(Recién creada)</a:t>
            </a:r>
            <a:endParaRPr/>
          </a:p>
        </p:txBody>
      </p:sp>
      <p:sp>
        <p:nvSpPr>
          <p:cNvPr id="1753779593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endParaRPr/>
          </a:p>
        </p:txBody>
      </p:sp>
      <p:pic>
        <p:nvPicPr>
          <p:cNvPr id="118386183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300759" y="1157653"/>
            <a:ext cx="5484624" cy="5560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17335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Vista ‘show’</a:t>
            </a:r>
            <a:endParaRPr/>
          </a:p>
        </p:txBody>
      </p:sp>
      <p:sp>
        <p:nvSpPr>
          <p:cNvPr id="780442124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/>
              <a:t>(Estilos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/>
              <a:t>añadidos)</a:t>
            </a:r>
            <a:endParaRPr/>
          </a:p>
        </p:txBody>
      </p:sp>
      <p:sp>
        <p:nvSpPr>
          <p:cNvPr id="178016599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endParaRPr/>
          </a:p>
        </p:txBody>
      </p:sp>
      <p:pic>
        <p:nvPicPr>
          <p:cNvPr id="84090197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090769" y="1701091"/>
            <a:ext cx="9004799" cy="43241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180358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Vista ‘edit’ de series</a:t>
            </a:r>
            <a:endParaRPr/>
          </a:p>
        </p:txBody>
      </p:sp>
      <p:sp>
        <p:nvSpPr>
          <p:cNvPr id="967934074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/>
              <a:t>(Recién creada)</a:t>
            </a:r>
            <a:endParaRPr/>
          </a:p>
        </p:txBody>
      </p:sp>
      <p:sp>
        <p:nvSpPr>
          <p:cNvPr id="1661766139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endParaRPr/>
          </a:p>
        </p:txBody>
      </p:sp>
      <p:pic>
        <p:nvPicPr>
          <p:cNvPr id="109186229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197598" y="1276838"/>
            <a:ext cx="5522962" cy="5172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42258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Vista ‘edit’ de series</a:t>
            </a:r>
            <a:endParaRPr/>
          </a:p>
        </p:txBody>
      </p:sp>
      <p:sp>
        <p:nvSpPr>
          <p:cNvPr id="3743823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/>
              <a:t>(Estilos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/>
              <a:t>añadidos)</a:t>
            </a:r>
            <a:endParaRPr/>
          </a:p>
        </p:txBody>
      </p:sp>
      <p:sp>
        <p:nvSpPr>
          <p:cNvPr id="104019186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endParaRPr/>
          </a:p>
        </p:txBody>
      </p:sp>
      <p:pic>
        <p:nvPicPr>
          <p:cNvPr id="20534575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104326" y="1233365"/>
            <a:ext cx="6879219" cy="55562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391532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Prototipo de la página principal</a:t>
            </a:r>
            <a:endParaRPr/>
          </a:p>
        </p:txBody>
      </p:sp>
      <p:sp>
        <p:nvSpPr>
          <p:cNvPr id="127204407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76632987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155997" y="1417638"/>
            <a:ext cx="9880002" cy="5033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875542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Vista ‘my_profile’ del usuario</a:t>
            </a:r>
            <a:endParaRPr/>
          </a:p>
        </p:txBody>
      </p:sp>
      <p:sp>
        <p:nvSpPr>
          <p:cNvPr id="208821054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/>
              <a:t>(Recién creada)</a:t>
            </a:r>
            <a:endParaRPr/>
          </a:p>
        </p:txBody>
      </p:sp>
      <p:sp>
        <p:nvSpPr>
          <p:cNvPr id="1483623137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endParaRPr/>
          </a:p>
        </p:txBody>
      </p:sp>
      <p:pic>
        <p:nvPicPr>
          <p:cNvPr id="203811595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247041" y="1184519"/>
            <a:ext cx="3285914" cy="55441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076049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Vista ‘my_profile’ del usuario</a:t>
            </a:r>
            <a:endParaRPr/>
          </a:p>
        </p:txBody>
      </p:sp>
      <p:sp>
        <p:nvSpPr>
          <p:cNvPr id="1165564330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/>
              <a:t>(Estilos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/>
              <a:t>añadidos)</a:t>
            </a:r>
            <a:endParaRPr/>
          </a:p>
        </p:txBody>
      </p:sp>
      <p:sp>
        <p:nvSpPr>
          <p:cNvPr id="1578758720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endParaRPr/>
          </a:p>
        </p:txBody>
      </p:sp>
      <p:pic>
        <p:nvPicPr>
          <p:cNvPr id="9829241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961997" y="1363322"/>
            <a:ext cx="6785406" cy="54018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784999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Vista ‘login’</a:t>
            </a:r>
            <a:endParaRPr/>
          </a:p>
        </p:txBody>
      </p:sp>
      <p:sp>
        <p:nvSpPr>
          <p:cNvPr id="1582528494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/>
              <a:t>(Recién creada)</a:t>
            </a:r>
            <a:endParaRPr/>
          </a:p>
        </p:txBody>
      </p:sp>
      <p:sp>
        <p:nvSpPr>
          <p:cNvPr id="1722605777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endParaRPr/>
          </a:p>
        </p:txBody>
      </p:sp>
      <p:pic>
        <p:nvPicPr>
          <p:cNvPr id="160424501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325576" y="1600200"/>
            <a:ext cx="4362449" cy="2533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121353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Vista ‘login’</a:t>
            </a:r>
            <a:endParaRPr/>
          </a:p>
        </p:txBody>
      </p:sp>
      <p:sp>
        <p:nvSpPr>
          <p:cNvPr id="2089501761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/>
              <a:t>(Estilos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/>
              <a:t>añadidos)</a:t>
            </a:r>
            <a:endParaRPr/>
          </a:p>
        </p:txBody>
      </p:sp>
      <p:sp>
        <p:nvSpPr>
          <p:cNvPr id="634458652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endParaRPr/>
          </a:p>
        </p:txBody>
      </p:sp>
      <p:pic>
        <p:nvPicPr>
          <p:cNvPr id="191714099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789187" y="1544267"/>
            <a:ext cx="9146858" cy="4732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398823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Vista ‘singup’</a:t>
            </a:r>
            <a:endParaRPr/>
          </a:p>
        </p:txBody>
      </p:sp>
      <p:sp>
        <p:nvSpPr>
          <p:cNvPr id="131052369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/>
              <a:t>(Recién creada)</a:t>
            </a:r>
            <a:endParaRPr/>
          </a:p>
        </p:txBody>
      </p:sp>
      <p:sp>
        <p:nvSpPr>
          <p:cNvPr id="1103910607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endParaRPr/>
          </a:p>
        </p:txBody>
      </p:sp>
      <p:pic>
        <p:nvPicPr>
          <p:cNvPr id="44411030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861538" y="1600200"/>
            <a:ext cx="5248274" cy="28384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875529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Vista ‘singup’</a:t>
            </a:r>
            <a:endParaRPr/>
          </a:p>
        </p:txBody>
      </p:sp>
      <p:sp>
        <p:nvSpPr>
          <p:cNvPr id="1389645275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/>
              <a:t>(Estilos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/>
              <a:t>añadidos)</a:t>
            </a:r>
            <a:endParaRPr/>
          </a:p>
        </p:txBody>
      </p:sp>
      <p:sp>
        <p:nvSpPr>
          <p:cNvPr id="1533012235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endParaRPr/>
          </a:p>
        </p:txBody>
      </p:sp>
      <p:pic>
        <p:nvPicPr>
          <p:cNvPr id="206382216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371634" y="1224221"/>
            <a:ext cx="8108461" cy="53871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544559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Vista ‘reportar’</a:t>
            </a:r>
            <a:endParaRPr/>
          </a:p>
        </p:txBody>
      </p:sp>
      <p:sp>
        <p:nvSpPr>
          <p:cNvPr id="1417960909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/>
              <a:t>(Reutilizada de otro proyecto, con algunos retoques)</a:t>
            </a:r>
            <a:endParaRPr/>
          </a:p>
        </p:txBody>
      </p:sp>
      <p:sp>
        <p:nvSpPr>
          <p:cNvPr id="165824371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endParaRPr/>
          </a:p>
        </p:txBody>
      </p:sp>
      <p:pic>
        <p:nvPicPr>
          <p:cNvPr id="122010233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581640" y="1286547"/>
            <a:ext cx="2616715" cy="51532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424872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Vista ‘two_factor’</a:t>
            </a:r>
            <a:endParaRPr/>
          </a:p>
        </p:txBody>
      </p:sp>
      <p:sp>
        <p:nvSpPr>
          <p:cNvPr id="948828872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/>
              <a:t>(Adaptada de una plantilla existente en internet)</a:t>
            </a:r>
            <a:endParaRPr/>
          </a:p>
        </p:txBody>
      </p:sp>
      <p:sp>
        <p:nvSpPr>
          <p:cNvPr id="86721521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endParaRPr/>
          </a:p>
        </p:txBody>
      </p:sp>
      <p:pic>
        <p:nvPicPr>
          <p:cNvPr id="187053433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25002" y="2553966"/>
            <a:ext cx="9145191" cy="40349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2267650" name="Title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/>
              <a:t>Prototipo de vista de una película concreta</a:t>
            </a:r>
            <a:endParaRPr/>
          </a:p>
        </p:txBody>
      </p:sp>
      <p:sp>
        <p:nvSpPr>
          <p:cNvPr id="154317040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27797993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1134" y="1317042"/>
            <a:ext cx="11069730" cy="5315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278661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Vista ‘create’ de películas</a:t>
            </a:r>
            <a:endParaRPr/>
          </a:p>
        </p:txBody>
      </p:sp>
      <p:sp>
        <p:nvSpPr>
          <p:cNvPr id="105448303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(Recién creada)</a:t>
            </a:r>
            <a:endParaRPr/>
          </a:p>
        </p:txBody>
      </p:sp>
      <p:pic>
        <p:nvPicPr>
          <p:cNvPr id="198083812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51335" y="2567254"/>
            <a:ext cx="11089326" cy="37390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334883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Vista ‘create’ de películas</a:t>
            </a:r>
            <a:endParaRPr/>
          </a:p>
        </p:txBody>
      </p:sp>
      <p:sp>
        <p:nvSpPr>
          <p:cNvPr id="1732726648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/>
              <a:t>(Estilos </a:t>
            </a:r>
            <a:endParaRPr/>
          </a:p>
          <a:p>
            <a:pPr marL="0" indent="0">
              <a:buFont typeface="Arial"/>
              <a:buNone/>
              <a:defRPr/>
            </a:pPr>
            <a:r>
              <a:rPr/>
              <a:t>añadidos)</a:t>
            </a:r>
            <a:endParaRPr/>
          </a:p>
        </p:txBody>
      </p:sp>
      <p:sp>
        <p:nvSpPr>
          <p:cNvPr id="2091609230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endParaRPr/>
          </a:p>
        </p:txBody>
      </p:sp>
      <p:pic>
        <p:nvPicPr>
          <p:cNvPr id="84607184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680905" y="1233365"/>
            <a:ext cx="8328409" cy="5287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724067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Vista ‘index’ de películas</a:t>
            </a:r>
            <a:endParaRPr/>
          </a:p>
        </p:txBody>
      </p:sp>
      <p:sp>
        <p:nvSpPr>
          <p:cNvPr id="175273221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(Recién creada)</a:t>
            </a:r>
            <a:endParaRPr/>
          </a:p>
        </p:txBody>
      </p:sp>
      <p:pic>
        <p:nvPicPr>
          <p:cNvPr id="214079377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993493" y="2280927"/>
            <a:ext cx="8205011" cy="4581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050133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Vista ‘index’ de películas</a:t>
            </a:r>
            <a:endParaRPr/>
          </a:p>
        </p:txBody>
      </p:sp>
      <p:sp>
        <p:nvSpPr>
          <p:cNvPr id="573225219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 lang="es-ES" sz="2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(Estilos </a:t>
            </a:r>
            <a:r>
              <a:rPr lang="es-E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añadidos)</a:t>
            </a:r>
            <a:endParaRPr sz="2800"/>
          </a:p>
        </p:txBody>
      </p:sp>
      <p:sp>
        <p:nvSpPr>
          <p:cNvPr id="1761230980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endParaRPr/>
          </a:p>
        </p:txBody>
      </p:sp>
      <p:pic>
        <p:nvPicPr>
          <p:cNvPr id="39457612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674230" y="2099687"/>
            <a:ext cx="9256345" cy="44964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974619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Vista de una película concreta</a:t>
            </a:r>
            <a:endParaRPr/>
          </a:p>
        </p:txBody>
      </p:sp>
      <p:sp>
        <p:nvSpPr>
          <p:cNvPr id="183648135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(Recién creada)</a:t>
            </a:r>
            <a:endParaRPr/>
          </a:p>
        </p:txBody>
      </p:sp>
      <p:sp>
        <p:nvSpPr>
          <p:cNvPr id="2008910301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endParaRPr/>
          </a:p>
        </p:txBody>
      </p:sp>
      <p:pic>
        <p:nvPicPr>
          <p:cNvPr id="1992063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422800" y="1340177"/>
            <a:ext cx="2934394" cy="52174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133396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Vista de una película concreta</a:t>
            </a:r>
            <a:endParaRPr/>
          </a:p>
        </p:txBody>
      </p:sp>
      <p:sp>
        <p:nvSpPr>
          <p:cNvPr id="203836365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09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r>
              <a:rPr/>
              <a:t>(Estilos </a:t>
            </a:r>
            <a:r>
              <a:rPr/>
              <a:t>añadidos)</a:t>
            </a:r>
            <a:endParaRPr/>
          </a:p>
        </p:txBody>
      </p:sp>
      <p:sp>
        <p:nvSpPr>
          <p:cNvPr id="119134738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97598" y="1600200"/>
            <a:ext cx="5384799" cy="45259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>
              <a:defRPr/>
            </a:pPr>
            <a:endParaRPr/>
          </a:p>
        </p:txBody>
      </p:sp>
      <p:pic>
        <p:nvPicPr>
          <p:cNvPr id="111902493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75865" y="2168533"/>
            <a:ext cx="9294035" cy="4529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lassic 2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Standard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ONLYOFFICE/8.3.3.21</Application>
  <PresentationFormat>On-screen Show (4:3)</PresentationFormat>
  <Paragraphs>0</Paragraphs>
  <Slides>27</Slides>
  <Notes>27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13</cp:revision>
  <dcterms:modified xsi:type="dcterms:W3CDTF">2025-05-30T16:43:12Z</dcterms:modified>
</cp:coreProperties>
</file>